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91" r:id="rId2"/>
    <p:sldId id="281" r:id="rId3"/>
    <p:sldId id="297" r:id="rId4"/>
    <p:sldId id="290" r:id="rId5"/>
    <p:sldId id="293" r:id="rId6"/>
    <p:sldId id="294" r:id="rId7"/>
    <p:sldId id="296" r:id="rId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C8F265-5C3D-484C-84B9-0DA9CFA8C698}">
          <p14:sldIdLst>
            <p14:sldId id="291"/>
            <p14:sldId id="281"/>
            <p14:sldId id="297"/>
            <p14:sldId id="290"/>
            <p14:sldId id="293"/>
            <p14:sldId id="294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8A3BC-CDC6-408E-84F7-1B4C19C90E47}" v="32" dt="2025-09-09T06:50:18.634"/>
    <p1510:client id="{536D072C-5EBC-4A68-90A7-A4CEDD7F9BF0}" v="21" dt="2025-09-09T08:16:53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zahvad160506@outlook.com" userId="ee8a06a7fdc910c8" providerId="LiveId" clId="{536D072C-5EBC-4A68-90A7-A4CEDD7F9BF0}"/>
    <pc:docChg chg="undo custSel modSld">
      <pc:chgData name="aizahvad160506@outlook.com" userId="ee8a06a7fdc910c8" providerId="LiveId" clId="{536D072C-5EBC-4A68-90A7-A4CEDD7F9BF0}" dt="2025-09-09T08:17:36.366" v="406" actId="14100"/>
      <pc:docMkLst>
        <pc:docMk/>
      </pc:docMkLst>
      <pc:sldChg chg="addSp delSp modSp mod">
        <pc:chgData name="aizahvad160506@outlook.com" userId="ee8a06a7fdc910c8" providerId="LiveId" clId="{536D072C-5EBC-4A68-90A7-A4CEDD7F9BF0}" dt="2025-09-09T08:17:36.366" v="406" actId="14100"/>
        <pc:sldMkLst>
          <pc:docMk/>
          <pc:sldMk cId="0" sldId="281"/>
        </pc:sldMkLst>
        <pc:spChg chg="mod">
          <ac:chgData name="aizahvad160506@outlook.com" userId="ee8a06a7fdc910c8" providerId="LiveId" clId="{536D072C-5EBC-4A68-90A7-A4CEDD7F9BF0}" dt="2025-09-09T07:45:38.476" v="302" actId="6549"/>
          <ac:spMkLst>
            <pc:docMk/>
            <pc:sldMk cId="0" sldId="281"/>
            <ac:spMk id="10" creationId="{5DBCE864-823D-4A13-9607-5DA1F0ED5FB8}"/>
          </ac:spMkLst>
        </pc:spChg>
        <pc:picChg chg="add del mod">
          <ac:chgData name="aizahvad160506@outlook.com" userId="ee8a06a7fdc910c8" providerId="LiveId" clId="{536D072C-5EBC-4A68-90A7-A4CEDD7F9BF0}" dt="2025-09-09T07:45:53.943" v="307" actId="478"/>
          <ac:picMkLst>
            <pc:docMk/>
            <pc:sldMk cId="0" sldId="281"/>
            <ac:picMk id="2" creationId="{62F9483B-2FC9-2D24-B312-647A2F34DB00}"/>
          </ac:picMkLst>
        </pc:picChg>
        <pc:picChg chg="add mod">
          <ac:chgData name="aizahvad160506@outlook.com" userId="ee8a06a7fdc910c8" providerId="LiveId" clId="{536D072C-5EBC-4A68-90A7-A4CEDD7F9BF0}" dt="2025-09-09T08:17:36.366" v="406" actId="14100"/>
          <ac:picMkLst>
            <pc:docMk/>
            <pc:sldMk cId="0" sldId="281"/>
            <ac:picMk id="4" creationId="{C7324C7C-A63A-1370-4A5D-084B48391105}"/>
          </ac:picMkLst>
        </pc:picChg>
      </pc:sldChg>
      <pc:sldChg chg="addSp delSp modSp mod">
        <pc:chgData name="aizahvad160506@outlook.com" userId="ee8a06a7fdc910c8" providerId="LiveId" clId="{536D072C-5EBC-4A68-90A7-A4CEDD7F9BF0}" dt="2025-09-09T07:46:55.490" v="334" actId="1076"/>
        <pc:sldMkLst>
          <pc:docMk/>
          <pc:sldMk cId="0" sldId="290"/>
        </pc:sldMkLst>
        <pc:spChg chg="mod">
          <ac:chgData name="aizahvad160506@outlook.com" userId="ee8a06a7fdc910c8" providerId="LiveId" clId="{536D072C-5EBC-4A68-90A7-A4CEDD7F9BF0}" dt="2025-09-09T07:42:58.335" v="269" actId="6549"/>
          <ac:spMkLst>
            <pc:docMk/>
            <pc:sldMk cId="0" sldId="290"/>
            <ac:spMk id="11" creationId="{5DBCE864-823D-4A13-9607-5DA1F0ED5FB8}"/>
          </ac:spMkLst>
        </pc:spChg>
        <pc:spChg chg="add mod">
          <ac:chgData name="aizahvad160506@outlook.com" userId="ee8a06a7fdc910c8" providerId="LiveId" clId="{536D072C-5EBC-4A68-90A7-A4CEDD7F9BF0}" dt="2025-09-09T07:46:55.490" v="334" actId="1076"/>
          <ac:spMkLst>
            <pc:docMk/>
            <pc:sldMk cId="0" sldId="290"/>
            <ac:spMk id="13" creationId="{BDCA93C9-3DD9-C67B-5C28-ABC08EBF5C97}"/>
          </ac:spMkLst>
        </pc:spChg>
        <pc:spChg chg="mod">
          <ac:chgData name="aizahvad160506@outlook.com" userId="ee8a06a7fdc910c8" providerId="LiveId" clId="{536D072C-5EBC-4A68-90A7-A4CEDD7F9BF0}" dt="2025-09-09T07:44:38.676" v="288" actId="113"/>
          <ac:spMkLst>
            <pc:docMk/>
            <pc:sldMk cId="0" sldId="290"/>
            <ac:spMk id="17410" creationId="{00000000-0000-0000-0000-000000000000}"/>
          </ac:spMkLst>
        </pc:spChg>
        <pc:picChg chg="add mod">
          <ac:chgData name="aizahvad160506@outlook.com" userId="ee8a06a7fdc910c8" providerId="LiveId" clId="{536D072C-5EBC-4A68-90A7-A4CEDD7F9BF0}" dt="2025-09-09T07:37:25.355" v="217" actId="14100"/>
          <ac:picMkLst>
            <pc:docMk/>
            <pc:sldMk cId="0" sldId="290"/>
            <ac:picMk id="3" creationId="{F6A02EB7-8406-CB66-F6E3-3C6200C41213}"/>
          </ac:picMkLst>
        </pc:picChg>
        <pc:picChg chg="add mod">
          <ac:chgData name="aizahvad160506@outlook.com" userId="ee8a06a7fdc910c8" providerId="LiveId" clId="{536D072C-5EBC-4A68-90A7-A4CEDD7F9BF0}" dt="2025-09-09T07:41:50.589" v="257" actId="14100"/>
          <ac:picMkLst>
            <pc:docMk/>
            <pc:sldMk cId="0" sldId="290"/>
            <ac:picMk id="5" creationId="{A43744C2-1E99-C1F9-0B0F-7B4B476891FD}"/>
          </ac:picMkLst>
        </pc:picChg>
        <pc:picChg chg="add del mod">
          <ac:chgData name="aizahvad160506@outlook.com" userId="ee8a06a7fdc910c8" providerId="LiveId" clId="{536D072C-5EBC-4A68-90A7-A4CEDD7F9BF0}" dt="2025-09-09T07:45:56.419" v="308" actId="478"/>
          <ac:picMkLst>
            <pc:docMk/>
            <pc:sldMk cId="0" sldId="290"/>
            <ac:picMk id="12" creationId="{159462D0-287C-D967-5E29-1CDC653CD4FB}"/>
          </ac:picMkLst>
        </pc:picChg>
        <pc:picChg chg="add del mod">
          <ac:chgData name="aizahvad160506@outlook.com" userId="ee8a06a7fdc910c8" providerId="LiveId" clId="{536D072C-5EBC-4A68-90A7-A4CEDD7F9BF0}" dt="2025-09-09T07:46:41.869" v="332" actId="478"/>
          <ac:picMkLst>
            <pc:docMk/>
            <pc:sldMk cId="0" sldId="290"/>
            <ac:picMk id="14" creationId="{75F8B5E3-86DC-2F5F-AE50-795819144547}"/>
          </ac:picMkLst>
        </pc:picChg>
      </pc:sldChg>
      <pc:sldChg chg="modSp mod">
        <pc:chgData name="aizahvad160506@outlook.com" userId="ee8a06a7fdc910c8" providerId="LiveId" clId="{536D072C-5EBC-4A68-90A7-A4CEDD7F9BF0}" dt="2025-09-09T07:51:13.929" v="363" actId="1076"/>
        <pc:sldMkLst>
          <pc:docMk/>
          <pc:sldMk cId="3753387913" sldId="293"/>
        </pc:sldMkLst>
        <pc:spChg chg="mod">
          <ac:chgData name="aizahvad160506@outlook.com" userId="ee8a06a7fdc910c8" providerId="LiveId" clId="{536D072C-5EBC-4A68-90A7-A4CEDD7F9BF0}" dt="2025-09-09T07:51:13.929" v="363" actId="1076"/>
          <ac:spMkLst>
            <pc:docMk/>
            <pc:sldMk cId="3753387913" sldId="293"/>
            <ac:spMk id="17410" creationId="{00000000-0000-0000-0000-000000000000}"/>
          </ac:spMkLst>
        </pc:spChg>
        <pc:graphicFrameChg chg="modGraphic">
          <ac:chgData name="aizahvad160506@outlook.com" userId="ee8a06a7fdc910c8" providerId="LiveId" clId="{536D072C-5EBC-4A68-90A7-A4CEDD7F9BF0}" dt="2025-09-09T07:48:07.322" v="338" actId="14734"/>
          <ac:graphicFrameMkLst>
            <pc:docMk/>
            <pc:sldMk cId="3753387913" sldId="293"/>
            <ac:graphicFrameMk id="2" creationId="{4FDD0566-F579-4C90-0E57-43EE00E097F8}"/>
          </ac:graphicFrameMkLst>
        </pc:graphicFrameChg>
      </pc:sldChg>
      <pc:sldChg chg="addSp modSp mod">
        <pc:chgData name="aizahvad160506@outlook.com" userId="ee8a06a7fdc910c8" providerId="LiveId" clId="{536D072C-5EBC-4A68-90A7-A4CEDD7F9BF0}" dt="2025-09-09T08:07:45.550" v="392" actId="1076"/>
        <pc:sldMkLst>
          <pc:docMk/>
          <pc:sldMk cId="2997144140" sldId="294"/>
        </pc:sldMkLst>
        <pc:spChg chg="mod">
          <ac:chgData name="aizahvad160506@outlook.com" userId="ee8a06a7fdc910c8" providerId="LiveId" clId="{536D072C-5EBC-4A68-90A7-A4CEDD7F9BF0}" dt="2025-09-09T08:07:45.550" v="392" actId="1076"/>
          <ac:spMkLst>
            <pc:docMk/>
            <pc:sldMk cId="2997144140" sldId="294"/>
            <ac:spMk id="17410" creationId="{00000000-0000-0000-0000-000000000000}"/>
          </ac:spMkLst>
        </pc:spChg>
        <pc:picChg chg="add mod">
          <ac:chgData name="aizahvad160506@outlook.com" userId="ee8a06a7fdc910c8" providerId="LiveId" clId="{536D072C-5EBC-4A68-90A7-A4CEDD7F9BF0}" dt="2025-09-09T08:07:37.122" v="390" actId="1076"/>
          <ac:picMkLst>
            <pc:docMk/>
            <pc:sldMk cId="2997144140" sldId="294"/>
            <ac:picMk id="3" creationId="{F7496562-84D5-84C9-8B03-035C2C1E50F8}"/>
          </ac:picMkLst>
        </pc:picChg>
      </pc:sldChg>
      <pc:sldChg chg="modSp mod">
        <pc:chgData name="aizahvad160506@outlook.com" userId="ee8a06a7fdc910c8" providerId="LiveId" clId="{536D072C-5EBC-4A68-90A7-A4CEDD7F9BF0}" dt="2025-09-09T07:53:07.920" v="379" actId="1076"/>
        <pc:sldMkLst>
          <pc:docMk/>
          <pc:sldMk cId="3916788613" sldId="296"/>
        </pc:sldMkLst>
        <pc:spChg chg="mod">
          <ac:chgData name="aizahvad160506@outlook.com" userId="ee8a06a7fdc910c8" providerId="LiveId" clId="{536D072C-5EBC-4A68-90A7-A4CEDD7F9BF0}" dt="2025-09-09T07:53:07.920" v="379" actId="1076"/>
          <ac:spMkLst>
            <pc:docMk/>
            <pc:sldMk cId="3916788613" sldId="296"/>
            <ac:spMk id="17410" creationId="{00000000-0000-0000-0000-000000000000}"/>
          </ac:spMkLst>
        </pc:spChg>
      </pc:sldChg>
      <pc:sldChg chg="addSp delSp modSp mod">
        <pc:chgData name="aizahvad160506@outlook.com" userId="ee8a06a7fdc910c8" providerId="LiveId" clId="{536D072C-5EBC-4A68-90A7-A4CEDD7F9BF0}" dt="2025-09-09T07:31:52.821" v="150" actId="20577"/>
        <pc:sldMkLst>
          <pc:docMk/>
          <pc:sldMk cId="1819849498" sldId="297"/>
        </pc:sldMkLst>
        <pc:spChg chg="mod">
          <ac:chgData name="aizahvad160506@outlook.com" userId="ee8a06a7fdc910c8" providerId="LiveId" clId="{536D072C-5EBC-4A68-90A7-A4CEDD7F9BF0}" dt="2025-09-09T07:31:52.821" v="150" actId="20577"/>
          <ac:spMkLst>
            <pc:docMk/>
            <pc:sldMk cId="1819849498" sldId="297"/>
            <ac:spMk id="15362" creationId="{43B2C2F3-21C4-E51A-F33E-897CBF126051}"/>
          </ac:spMkLst>
        </pc:spChg>
        <pc:graphicFrameChg chg="add mod">
          <ac:chgData name="aizahvad160506@outlook.com" userId="ee8a06a7fdc910c8" providerId="LiveId" clId="{536D072C-5EBC-4A68-90A7-A4CEDD7F9BF0}" dt="2025-09-09T07:04:40.940" v="16" actId="12084"/>
          <ac:graphicFrameMkLst>
            <pc:docMk/>
            <pc:sldMk cId="1819849498" sldId="297"/>
            <ac:graphicFrameMk id="8" creationId="{DAB7987D-3FB2-94EF-2314-7D4CE93269D3}"/>
          </ac:graphicFrameMkLst>
        </pc:graphicFrameChg>
        <pc:picChg chg="add del mod">
          <ac:chgData name="aizahvad160506@outlook.com" userId="ee8a06a7fdc910c8" providerId="LiveId" clId="{536D072C-5EBC-4A68-90A7-A4CEDD7F9BF0}" dt="2025-09-09T07:03:14.194" v="5" actId="478"/>
          <ac:picMkLst>
            <pc:docMk/>
            <pc:sldMk cId="1819849498" sldId="297"/>
            <ac:picMk id="3" creationId="{7E3FF9FD-F2CA-D510-360D-0B13723066A1}"/>
          </ac:picMkLst>
        </pc:picChg>
        <pc:picChg chg="add del mod modCrop">
          <ac:chgData name="aizahvad160506@outlook.com" userId="ee8a06a7fdc910c8" providerId="LiveId" clId="{536D072C-5EBC-4A68-90A7-A4CEDD7F9BF0}" dt="2025-09-09T07:05:54.272" v="21" actId="478"/>
          <ac:picMkLst>
            <pc:docMk/>
            <pc:sldMk cId="1819849498" sldId="297"/>
            <ac:picMk id="5" creationId="{1BC69B0D-0F8B-7D25-9B89-A80990309DE0}"/>
          </ac:picMkLst>
        </pc:picChg>
        <pc:picChg chg="add del mod">
          <ac:chgData name="aizahvad160506@outlook.com" userId="ee8a06a7fdc910c8" providerId="LiveId" clId="{536D072C-5EBC-4A68-90A7-A4CEDD7F9BF0}" dt="2025-09-09T07:06:02.668" v="23" actId="478"/>
          <ac:picMkLst>
            <pc:docMk/>
            <pc:sldMk cId="1819849498" sldId="297"/>
            <ac:picMk id="13" creationId="{D7939A1B-15EA-8687-77C1-C7E0E8A0DDA5}"/>
          </ac:picMkLst>
        </pc:picChg>
        <pc:picChg chg="add del mod">
          <ac:chgData name="aizahvad160506@outlook.com" userId="ee8a06a7fdc910c8" providerId="LiveId" clId="{536D072C-5EBC-4A68-90A7-A4CEDD7F9BF0}" dt="2025-09-09T07:06:10.906" v="25" actId="478"/>
          <ac:picMkLst>
            <pc:docMk/>
            <pc:sldMk cId="1819849498" sldId="297"/>
            <ac:picMk id="15" creationId="{5A06F73D-F121-0E72-A7D1-4FF3CB5934B2}"/>
          </ac:picMkLst>
        </pc:picChg>
        <pc:picChg chg="add del mod">
          <ac:chgData name="aizahvad160506@outlook.com" userId="ee8a06a7fdc910c8" providerId="LiveId" clId="{536D072C-5EBC-4A68-90A7-A4CEDD7F9BF0}" dt="2025-09-09T07:07:02.394" v="27" actId="478"/>
          <ac:picMkLst>
            <pc:docMk/>
            <pc:sldMk cId="1819849498" sldId="297"/>
            <ac:picMk id="17" creationId="{FCD15F4D-1B28-84BF-46E7-80D76DAAC957}"/>
          </ac:picMkLst>
        </pc:picChg>
        <pc:picChg chg="add mod ord">
          <ac:chgData name="aizahvad160506@outlook.com" userId="ee8a06a7fdc910c8" providerId="LiveId" clId="{536D072C-5EBC-4A68-90A7-A4CEDD7F9BF0}" dt="2025-09-09T07:13:05.575" v="73" actId="14100"/>
          <ac:picMkLst>
            <pc:docMk/>
            <pc:sldMk cId="1819849498" sldId="297"/>
            <ac:picMk id="19" creationId="{15E70B21-151C-1BB0-D05C-F1CFF66303B4}"/>
          </ac:picMkLst>
        </pc:picChg>
      </pc:sldChg>
    </pc:docChg>
  </pc:docChgLst>
  <pc:docChgLst>
    <pc:chgData name="aizahvad160506@outlook.com" userId="ee8a06a7fdc910c8" providerId="LiveId" clId="{1918A3BC-CDC6-408E-84F7-1B4C19C90E47}"/>
    <pc:docChg chg="undo custSel addSld delSld modSld sldOrd modSection">
      <pc:chgData name="aizahvad160506@outlook.com" userId="ee8a06a7fdc910c8" providerId="LiveId" clId="{1918A3BC-CDC6-408E-84F7-1B4C19C90E47}" dt="2025-09-09T06:50:50.948" v="397" actId="20577"/>
      <pc:docMkLst>
        <pc:docMk/>
      </pc:docMkLst>
      <pc:sldChg chg="modSp mod">
        <pc:chgData name="aizahvad160506@outlook.com" userId="ee8a06a7fdc910c8" providerId="LiveId" clId="{1918A3BC-CDC6-408E-84F7-1B4C19C90E47}" dt="2025-09-09T06:50:50.948" v="397" actId="20577"/>
        <pc:sldMkLst>
          <pc:docMk/>
          <pc:sldMk cId="0" sldId="281"/>
        </pc:sldMkLst>
        <pc:spChg chg="mod">
          <ac:chgData name="aizahvad160506@outlook.com" userId="ee8a06a7fdc910c8" providerId="LiveId" clId="{1918A3BC-CDC6-408E-84F7-1B4C19C90E47}" dt="2025-09-09T06:50:50.948" v="397" actId="20577"/>
          <ac:spMkLst>
            <pc:docMk/>
            <pc:sldMk cId="0" sldId="281"/>
            <ac:spMk id="15361" creationId="{00000000-0000-0000-0000-000000000000}"/>
          </ac:spMkLst>
        </pc:spChg>
        <pc:spChg chg="mod">
          <ac:chgData name="aizahvad160506@outlook.com" userId="ee8a06a7fdc910c8" providerId="LiveId" clId="{1918A3BC-CDC6-408E-84F7-1B4C19C90E47}" dt="2025-09-09T06:49:35.024" v="376" actId="113"/>
          <ac:spMkLst>
            <pc:docMk/>
            <pc:sldMk cId="0" sldId="281"/>
            <ac:spMk id="15362" creationId="{00000000-0000-0000-0000-000000000000}"/>
          </ac:spMkLst>
        </pc:spChg>
      </pc:sldChg>
      <pc:sldChg chg="modSp mod">
        <pc:chgData name="aizahvad160506@outlook.com" userId="ee8a06a7fdc910c8" providerId="LiveId" clId="{1918A3BC-CDC6-408E-84F7-1B4C19C90E47}" dt="2025-09-09T05:35:44.589" v="182" actId="1076"/>
        <pc:sldMkLst>
          <pc:docMk/>
          <pc:sldMk cId="0" sldId="290"/>
        </pc:sldMkLst>
        <pc:spChg chg="mod">
          <ac:chgData name="aizahvad160506@outlook.com" userId="ee8a06a7fdc910c8" providerId="LiveId" clId="{1918A3BC-CDC6-408E-84F7-1B4C19C90E47}" dt="2025-09-09T05:35:44.589" v="182" actId="1076"/>
          <ac:spMkLst>
            <pc:docMk/>
            <pc:sldMk cId="0" sldId="290"/>
            <ac:spMk id="17410" creationId="{00000000-0000-0000-0000-000000000000}"/>
          </ac:spMkLst>
        </pc:spChg>
      </pc:sldChg>
      <pc:sldChg chg="modSp mod">
        <pc:chgData name="aizahvad160506@outlook.com" userId="ee8a06a7fdc910c8" providerId="LiveId" clId="{1918A3BC-CDC6-408E-84F7-1B4C19C90E47}" dt="2025-09-09T06:35:55.964" v="260" actId="1036"/>
        <pc:sldMkLst>
          <pc:docMk/>
          <pc:sldMk cId="0" sldId="291"/>
        </pc:sldMkLst>
        <pc:spChg chg="mod">
          <ac:chgData name="aizahvad160506@outlook.com" userId="ee8a06a7fdc910c8" providerId="LiveId" clId="{1918A3BC-CDC6-408E-84F7-1B4C19C90E47}" dt="2025-09-09T04:55:20.621" v="28" actId="1076"/>
          <ac:spMkLst>
            <pc:docMk/>
            <pc:sldMk cId="0" sldId="291"/>
            <ac:spMk id="10" creationId="{00000000-0000-0000-0000-000000000000}"/>
          </ac:spMkLst>
        </pc:spChg>
        <pc:picChg chg="mod">
          <ac:chgData name="aizahvad160506@outlook.com" userId="ee8a06a7fdc910c8" providerId="LiveId" clId="{1918A3BC-CDC6-408E-84F7-1B4C19C90E47}" dt="2025-09-09T06:35:55.964" v="260" actId="1036"/>
          <ac:picMkLst>
            <pc:docMk/>
            <pc:sldMk cId="0" sldId="291"/>
            <ac:picMk id="5" creationId="{9120848B-B2B4-45BE-A961-AEC0B06CF41B}"/>
          </ac:picMkLst>
        </pc:picChg>
      </pc:sldChg>
      <pc:sldChg chg="modSp mod">
        <pc:chgData name="aizahvad160506@outlook.com" userId="ee8a06a7fdc910c8" providerId="LiveId" clId="{1918A3BC-CDC6-408E-84F7-1B4C19C90E47}" dt="2025-09-09T05:59:00.996" v="230" actId="113"/>
        <pc:sldMkLst>
          <pc:docMk/>
          <pc:sldMk cId="3916788613" sldId="296"/>
        </pc:sldMkLst>
        <pc:spChg chg="mod">
          <ac:chgData name="aizahvad160506@outlook.com" userId="ee8a06a7fdc910c8" providerId="LiveId" clId="{1918A3BC-CDC6-408E-84F7-1B4C19C90E47}" dt="2025-09-09T05:59:00.996" v="230" actId="113"/>
          <ac:spMkLst>
            <pc:docMk/>
            <pc:sldMk cId="3916788613" sldId="296"/>
            <ac:spMk id="17410" creationId="{00000000-0000-0000-0000-000000000000}"/>
          </ac:spMkLst>
        </pc:spChg>
      </pc:sldChg>
      <pc:sldChg chg="del">
        <pc:chgData name="aizahvad160506@outlook.com" userId="ee8a06a7fdc910c8" providerId="LiveId" clId="{1918A3BC-CDC6-408E-84F7-1B4C19C90E47}" dt="2025-09-09T06:01:56.644" v="231" actId="2696"/>
        <pc:sldMkLst>
          <pc:docMk/>
          <pc:sldMk cId="1588084416" sldId="297"/>
        </pc:sldMkLst>
      </pc:sldChg>
      <pc:sldChg chg="modSp add mod ord">
        <pc:chgData name="aizahvad160506@outlook.com" userId="ee8a06a7fdc910c8" providerId="LiveId" clId="{1918A3BC-CDC6-408E-84F7-1B4C19C90E47}" dt="2025-09-09T06:50:24.571" v="378" actId="404"/>
        <pc:sldMkLst>
          <pc:docMk/>
          <pc:sldMk cId="1819849498" sldId="297"/>
        </pc:sldMkLst>
        <pc:spChg chg="mod">
          <ac:chgData name="aizahvad160506@outlook.com" userId="ee8a06a7fdc910c8" providerId="LiveId" clId="{1918A3BC-CDC6-408E-84F7-1B4C19C90E47}" dt="2025-09-09T06:50:24.571" v="378" actId="404"/>
          <ac:spMkLst>
            <pc:docMk/>
            <pc:sldMk cId="1819849498" sldId="297"/>
            <ac:spMk id="15361" creationId="{4A6F199F-F24C-E02D-8E7D-75DA2276857B}"/>
          </ac:spMkLst>
        </pc:spChg>
      </pc:sldChg>
      <pc:sldChg chg="new del">
        <pc:chgData name="aizahvad160506@outlook.com" userId="ee8a06a7fdc910c8" providerId="LiveId" clId="{1918A3BC-CDC6-408E-84F7-1B4C19C90E47}" dt="2025-09-09T06:29:56.638" v="233" actId="2696"/>
        <pc:sldMkLst>
          <pc:docMk/>
          <pc:sldMk cId="3124530365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2BFE-A964-AAD6-C6CF-AE91779AE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951AC043-708C-4B55-C93D-5F85C26A4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29D908D6-4B1A-A6AA-688B-51CF9A8CE2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879856AF-1CCC-8F78-7025-4DBB11A7A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7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viewerng/viewer?url=https://ijsdr.org/papers/IJSDR2508203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ijraset.com/research-paper/chatbot-for-multilingual-healthcare-environment" TargetMode="External"/><Relationship Id="rId4" Type="http://schemas.openxmlformats.org/officeDocument/2006/relationships/hyperlink" Target="https://www.frontiersin.org/journals/digital-health/articles/10.3389/fdgth.2025.1542485/f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25713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SEHAT SYNC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658" y="1774841"/>
            <a:ext cx="6177177" cy="455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25018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Telemedicine Access for Rural Healthcare in Nabha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Theme-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MedTech/ </a:t>
            </a:r>
            <a:r>
              <a:rPr lang="en-I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BioTech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 / HealthTech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Team ID-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Team Name- SEHAT SYNC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329773" y="-720341"/>
            <a:ext cx="10972800" cy="2259462"/>
          </a:xfrm>
        </p:spPr>
        <p:txBody>
          <a:bodyPr/>
          <a:lstStyle/>
          <a:p>
            <a:pPr eaLnBrk="1" hangingPunct="1"/>
            <a:br>
              <a:rPr lang="en-US" sz="2800" b="1">
                <a:latin typeface="Arial" panose="020B0604020202020204" pitchFamily="34" charset="0"/>
                <a:ea typeface="ＭＳ Ｐゴシック" pitchFamily="1" charset="-128"/>
                <a:cs typeface="Arial" panose="020B0604020202020204" pitchFamily="34" charset="0"/>
              </a:rPr>
            </a:br>
            <a:r>
              <a:rPr lang="en-US" sz="2800" b="1">
                <a:latin typeface="Arial" panose="020B0604020202020204" pitchFamily="34" charset="0"/>
                <a:ea typeface="ＭＳ Ｐゴシック" pitchFamily="1" charset="-128"/>
                <a:cs typeface="Arial" panose="020B0604020202020204" pitchFamily="34" charset="0"/>
              </a:rPr>
              <a:t>PROBLEM STATEMENT</a:t>
            </a:r>
            <a:endParaRPr lang="en-US" sz="2800" b="1" dirty="0">
              <a:latin typeface="Arial" panose="020B0604020202020204" pitchFamily="34" charset="0"/>
              <a:ea typeface="ＭＳ Ｐゴシック" pitchFamily="1" charset="-128"/>
              <a:cs typeface="Arial" panose="020B0604020202020204" pitchFamily="34" charset="0"/>
            </a:endParaRP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-1" y="1179965"/>
            <a:ext cx="12192000" cy="520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Problem Overview: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Nabha’s Civil Hospital operates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at &lt;50% capacity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(11/23 doctors), serving 173 villages.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Patients travel long distances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—often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missing work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—only to face unavailable specialists or out-of-stock medicines. Poor roads and sanitation worsen access, delaying care and increasing financial strain.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Why It Matters: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Thousands of rural residents, especially farmers and daily-wage earners, suffer preventable health issues and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financial losses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Solving this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improves healthcare delivery, reduces travel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enhances community well-being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Expected Outcomes: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Multilingual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telemedicine app (Punjabi, Hindi, English)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Offline-accessible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digital health records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Real-time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medicine availability tracking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AI symptom checker 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for low-bandwidth areas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Scalable model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for other rural regions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Stakeholders: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Rural patients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Nabha Civil Hospital staff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Punjab Health Department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Local pharmacies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Daily-wage workers &amp; farmers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Supporting Data: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173 villages served by only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 doctors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31% of rural Punjab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households have internet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Telemedicine adoption in India growing at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31% CAGR (2020–2025)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submission- Template</a:t>
            </a: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SEHAT SYNC</a:t>
            </a:r>
            <a:endParaRPr lang="en-IN" dirty="0"/>
          </a:p>
        </p:txBody>
      </p:sp>
      <p:pic>
        <p:nvPicPr>
          <p:cNvPr id="12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24C7C-A63A-1370-4A5D-084B48391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394" y="2705214"/>
            <a:ext cx="3324766" cy="3651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7D340-966C-89C1-C65D-9F99B6AE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5E70B21-151C-1BB0-D05C-F1CFF663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2553205"/>
            <a:ext cx="4024086" cy="3664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B3205-022E-D381-026D-BB693855C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>
            <a:extLst>
              <a:ext uri="{FF2B5EF4-FFF2-40B4-BE49-F238E27FC236}">
                <a16:creationId xmlns:a16="http://schemas.microsoft.com/office/drawing/2014/main" id="{4A6F199F-F24C-E02D-8E7D-75DA2276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73" y="-720341"/>
            <a:ext cx="10972800" cy="2259462"/>
          </a:xfrm>
        </p:spPr>
        <p:txBody>
          <a:bodyPr/>
          <a:lstStyle/>
          <a:p>
            <a:pPr eaLnBrk="1" hangingPunct="1"/>
            <a:br>
              <a:rPr lang="en-US" sz="3200" b="1" dirty="0">
                <a:latin typeface="Arial" panose="020B0604020202020204" pitchFamily="34" charset="0"/>
                <a:ea typeface="ＭＳ Ｐゴシック" pitchFamily="1" charset="-128"/>
                <a:cs typeface="Arial" panose="020B0604020202020204" pitchFamily="34" charset="0"/>
              </a:rPr>
            </a:b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Telemedicine Access for Rural Healthcare</a:t>
            </a:r>
            <a:endParaRPr lang="en-US" sz="32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15362" name="TextBox 8">
            <a:extLst>
              <a:ext uri="{FF2B5EF4-FFF2-40B4-BE49-F238E27FC236}">
                <a16:creationId xmlns:a16="http://schemas.microsoft.com/office/drawing/2014/main" id="{43B2C2F3-21C4-E51A-F33E-897CBF126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71181"/>
            <a:ext cx="11379200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b="1" u="sng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</a:rPr>
              <a:t>Proposed Solution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  <a:cs typeface="Arial" pitchFamily="34" charset="0"/>
              </a:rPr>
              <a:t>Detailed explanation:</a:t>
            </a:r>
            <a:endParaRPr lang="en-US" sz="1400" dirty="0">
              <a:latin typeface="Arial" panose="020B0604020202020204" pitchFamily="34" charset="0"/>
              <a:cs typeface="Arial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itchFamily="34" charset="0"/>
              </a:rPr>
              <a:t>A </a:t>
            </a:r>
            <a:r>
              <a:rPr lang="en-US" sz="1200" u="sng" dirty="0">
                <a:latin typeface="Arial" panose="020B0604020202020204" pitchFamily="34" charset="0"/>
                <a:cs typeface="Arial" pitchFamily="34" charset="0"/>
              </a:rPr>
              <a:t>multilingual</a:t>
            </a:r>
            <a:r>
              <a:rPr lang="en-US" sz="1200" dirty="0">
                <a:latin typeface="Arial" panose="020B0604020202020204" pitchFamily="34" charset="0"/>
                <a:cs typeface="Arial" pitchFamily="34" charset="0"/>
              </a:rPr>
              <a:t>, </a:t>
            </a:r>
            <a:r>
              <a:rPr lang="en-US" sz="1200" u="sng" dirty="0">
                <a:latin typeface="Arial" panose="020B0604020202020204" pitchFamily="34" charset="0"/>
                <a:cs typeface="Arial" pitchFamily="34" charset="0"/>
              </a:rPr>
              <a:t>inclusive</a:t>
            </a:r>
            <a:r>
              <a:rPr lang="en-US" sz="1200" dirty="0">
                <a:latin typeface="Arial" panose="020B0604020202020204" pitchFamily="34" charset="0"/>
                <a:cs typeface="Arial" pitchFamily="34" charset="0"/>
              </a:rPr>
              <a:t>, and </a:t>
            </a:r>
            <a:r>
              <a:rPr lang="en-US" sz="1200" u="sng" dirty="0">
                <a:latin typeface="Arial" panose="020B0604020202020204" pitchFamily="34" charset="0"/>
                <a:cs typeface="Arial" pitchFamily="34" charset="0"/>
              </a:rPr>
              <a:t>offline-friendly</a:t>
            </a:r>
            <a:r>
              <a:rPr lang="en-US" sz="1200" dirty="0">
                <a:latin typeface="Arial" panose="020B0604020202020204" pitchFamily="34" charset="0"/>
                <a:cs typeface="Arial" pitchFamily="34" charset="0"/>
              </a:rPr>
              <a:t> mobile app that connects patients, doctors, and pharmacies—designed to overcome barriers like low literacy, poor connectivity, and limited medical infrastructure.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Inclusive Access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Supports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Punjabi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Hindi, English;  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icon-based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navigation;  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SMS/USSD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for feature phones.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Offline Resilience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AI symptom checker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encrypted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health records, and secure login work without internet.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Smart Connectivity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: Adaptive streaming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incremental sync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ensure smooth consultations and data safety.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Seamless Care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Real-time medicine tracker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integrated lab booking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streamline treatment.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  <a:cs typeface="Arial" pitchFamily="34" charset="0"/>
              </a:rPr>
              <a:t>How it addresses the problem: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Language Barriers: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u="sng" dirty="0">
                <a:latin typeface="Arial" panose="020B0604020202020204" pitchFamily="34" charset="0"/>
                <a:cs typeface="Arial" panose="020B0604020202020204" pitchFamily="34" charset="0"/>
              </a:rPr>
              <a:t>Multilingual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interface (Punjabi, Hindi, English)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Availability of smart phone: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1200" u="sng" dirty="0">
                <a:latin typeface="Arial" panose="020B0604020202020204" pitchFamily="34" charset="0"/>
                <a:cs typeface="Arial" panose="020B0604020202020204" pitchFamily="34" charset="0"/>
              </a:rPr>
              <a:t>SMS/USSD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support for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feature phone users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book appointments and </a:t>
            </a:r>
          </a:p>
          <a:p>
            <a:pPr lvl="1" algn="just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report symptoms.</a:t>
            </a:r>
            <a:endParaRPr lang="en-US" sz="1200" b="1" dirty="0">
              <a:latin typeface="Arial" panose="020B0604020202020204" pitchFamily="34" charset="0"/>
              <a:cs typeface="Arial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itchFamily="34" charset="0"/>
              </a:rPr>
              <a:t>Adaptive Streaming: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Ensures smooth consultations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even with poor internet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Offline Access: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Stores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encrypted health data for use without connectivity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Limited Access to Doctors &amp; Delayed Diagnosis: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AI symptom checker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provides instant triage and </a:t>
            </a:r>
          </a:p>
          <a:p>
            <a:pPr lvl="1" algn="just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guidance which can run offline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Medicine Unavailability &amp; Wasted Travel: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Real-time medicine tracker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shows nearby availability based on </a:t>
            </a:r>
          </a:p>
          <a:p>
            <a:pPr lvl="1" algn="just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prescriptions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Secure Offline Login</a:t>
            </a:r>
            <a:r>
              <a:rPr lang="en-US" sz="1200" dirty="0">
                <a:latin typeface="Arial" panose="020B0604020202020204" pitchFamily="34" charset="0"/>
                <a:cs typeface="Arial" pitchFamily="34" charset="0"/>
              </a:rPr>
              <a:t>: Allows access to records even </a:t>
            </a:r>
            <a:r>
              <a:rPr lang="en-US" sz="1200" u="sng" dirty="0">
                <a:latin typeface="Arial" panose="020B0604020202020204" pitchFamily="34" charset="0"/>
                <a:cs typeface="Arial" pitchFamily="34" charset="0"/>
              </a:rPr>
              <a:t>without internet</a:t>
            </a:r>
            <a:r>
              <a:rPr lang="en-US" sz="1200" dirty="0">
                <a:latin typeface="Arial" panose="020B0604020202020204" pitchFamily="34" charset="0"/>
                <a:cs typeface="Arial" pitchFamily="34" charset="0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  <a:cs typeface="Arial" pitchFamily="34" charset="0"/>
              </a:rPr>
              <a:t>Innovation and uniqueness of the solution: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b="1" u="sng" dirty="0">
                <a:latin typeface="Arial" panose="020B0604020202020204" pitchFamily="34" charset="0"/>
                <a:cs typeface="Arial" pitchFamily="34" charset="0"/>
              </a:rPr>
              <a:t>Icon-driven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 navigation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voice assistant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Supports text and </a:t>
            </a:r>
            <a:r>
              <a:rPr lang="en-US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image-based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 medicine search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Lab appointment booking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integrated post-consultation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Media </a:t>
            </a:r>
            <a:r>
              <a:rPr lang="en-US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quality dynamically adjusts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bandwidth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Syncs records in </a:t>
            </a:r>
            <a:r>
              <a:rPr lang="en-US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small encrypted chunks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avoiding failure in low-bandwidth zones</a:t>
            </a:r>
            <a:endParaRPr lang="en-US" sz="1200" b="1" u="sng" dirty="0"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C290C-934C-EEBE-06F0-4D403258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74B5A9-C6B4-B3FE-E1E0-B0CE2C1C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F3DC2B15-6AD3-1DD1-805A-124AA37B99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SEHAT SYNC</a:t>
            </a:r>
            <a:endParaRPr lang="en-IN" dirty="0"/>
          </a:p>
        </p:txBody>
      </p:sp>
      <p:pic>
        <p:nvPicPr>
          <p:cNvPr id="12" name="Picture 2" descr="https://www.sih.gov.in/img1/SIH-Logo.png">
            <a:extLst>
              <a:ext uri="{FF2B5EF4-FFF2-40B4-BE49-F238E27FC236}">
                <a16:creationId xmlns:a16="http://schemas.microsoft.com/office/drawing/2014/main" id="{A92A61B3-4925-B666-D49B-35ACABA4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84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599" y="124100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34412" y="1215219"/>
            <a:ext cx="7157885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itchFamily="34" charset="0"/>
              </a:rPr>
              <a:t>Technologies to be used: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Mobile App (Frontend)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Built with Flutter: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single codebase for both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Android and iOS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Intuitive UI: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Icon-driven and multilingual in 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Punjabi, Hindi, and </a:t>
            </a:r>
          </a:p>
          <a:p>
            <a:pPr lvl="2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	English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Voice I/O: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speech_to_text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for input, </a:t>
            </a:r>
            <a:r>
              <a:rPr lang="en-I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flutter_tts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for audio feedback.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Offline Access: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Caches encrypted patient data via </a:t>
            </a:r>
            <a:r>
              <a:rPr lang="en-I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sqflite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/hive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I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flutter_secure_storage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Telemedicine: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Adaptive video/audio calls using </a:t>
            </a:r>
            <a:r>
              <a:rPr lang="en-I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flutter_webrtc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User ID: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Fast, secure identification via 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OTP generation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Connectivity: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Monitors status to switch between online/offline modes.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Backend &amp; Cloud Services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Cloud Provider: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Utilizes 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AWS.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Backend: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RESTful APIs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built with Node.js.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Databases: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Courier New" panose="02070309020205020404" pitchFamily="49" charset="0"/>
              <a:buChar char="o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SQL (PostgreSQL):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For structured data.</a:t>
            </a:r>
          </a:p>
          <a:p>
            <a:pPr marL="1543050" lvl="3" indent="-171450">
              <a:buFont typeface="Courier New" panose="02070309020205020404" pitchFamily="49" charset="0"/>
              <a:buChar char="o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NoSQL (MongoDB):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For flexible patient health records.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AI &amp; Communication: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Hybrid AI: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TensorFlow Lite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on-device for basic analysis; advanced models on the cloud.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Real-Time: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MQTT(Message Queuing Telemetry Transport)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for chat and notifications; 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SMS gateway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for non-smartphone users.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A02EB7-8406-CB66-F6E3-3C6200C41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328" y="1215219"/>
            <a:ext cx="3386038" cy="5109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744C2-1E99-C1F9-0B0F-7B4B47689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110" y="1179965"/>
            <a:ext cx="3081289" cy="3386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CA93C9-3DD9-C67B-5C28-ABC08EBF5C97}"/>
              </a:ext>
            </a:extLst>
          </p:cNvPr>
          <p:cNvSpPr txBox="1"/>
          <p:nvPr/>
        </p:nvSpPr>
        <p:spPr>
          <a:xfrm>
            <a:off x="552578" y="366158"/>
            <a:ext cx="80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SEHAT SYNC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-52489" y="1120485"/>
            <a:ext cx="3434784" cy="529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Feasibility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Social Impact: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Directly targets rural healthcare gaps—literacy, connectivity, and access to medical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Technical Viability: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Built on lightweight, proven technologies suited for low-resource environments: Flutter, SQLite, TensorFlow Lite, WebRTC, SMS APIs.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Scalability: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Modular, offline-first architecture with SMS/USSD support enables deployment across diverse regions and device 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Policy Fit: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Aligns with India’s Ayushman Bharat Digital Mission (ABDM) and supports ABHA-linked health record access.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SEHAT SYNC</a:t>
            </a:r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DD0566-F579-4C90-0E57-43EE00E09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648011"/>
              </p:ext>
            </p:extLst>
          </p:nvPr>
        </p:nvGraphicFramePr>
        <p:xfrm>
          <a:off x="3909966" y="1262239"/>
          <a:ext cx="8140521" cy="494620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313853">
                  <a:extLst>
                    <a:ext uri="{9D8B030D-6E8A-4147-A177-3AD203B41FA5}">
                      <a16:colId xmlns:a16="http://schemas.microsoft.com/office/drawing/2014/main" val="2233467837"/>
                    </a:ext>
                  </a:extLst>
                </a:gridCol>
                <a:gridCol w="2576052">
                  <a:extLst>
                    <a:ext uri="{9D8B030D-6E8A-4147-A177-3AD203B41FA5}">
                      <a16:colId xmlns:a16="http://schemas.microsoft.com/office/drawing/2014/main" val="1979815880"/>
                    </a:ext>
                  </a:extLst>
                </a:gridCol>
                <a:gridCol w="3250616">
                  <a:extLst>
                    <a:ext uri="{9D8B030D-6E8A-4147-A177-3AD203B41FA5}">
                      <a16:colId xmlns:a16="http://schemas.microsoft.com/office/drawing/2014/main" val="1116846010"/>
                    </a:ext>
                  </a:extLst>
                </a:gridCol>
              </a:tblGrid>
              <a:tr h="2936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Category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Challenge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Strategy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extLst>
                  <a:ext uri="{0D108BD9-81ED-4DB2-BD59-A6C34878D82A}">
                    <a16:rowId xmlns:a16="http://schemas.microsoft.com/office/drawing/2014/main" val="3757226117"/>
                  </a:ext>
                </a:extLst>
              </a:tr>
              <a:tr h="8349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Connectivity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Unstable internet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Adaptive streaming, progressive sync, offline access, SMS/USSD fallback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extLst>
                  <a:ext uri="{0D108BD9-81ED-4DB2-BD59-A6C34878D82A}">
                    <a16:rowId xmlns:a16="http://schemas.microsoft.com/office/drawing/2014/main" val="4178244236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Digital Literacy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Navigation and input issues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Icon-driven UI, voice prompts, community onboarding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extLst>
                  <a:ext uri="{0D108BD9-81ED-4DB2-BD59-A6C34878D82A}">
                    <a16:rowId xmlns:a16="http://schemas.microsoft.com/office/drawing/2014/main" val="146723144"/>
                  </a:ext>
                </a:extLst>
              </a:tr>
              <a:tr h="70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Device Access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Feature phones/shared devices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Full SMS/USSD support, kiosk-based access via health workers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extLst>
                  <a:ext uri="{0D108BD9-81ED-4DB2-BD59-A6C34878D82A}">
                    <a16:rowId xmlns:a16="http://schemas.microsoft.com/office/drawing/2014/main" val="1672620546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Data Privacy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Risk of data misuse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 dirty="0"/>
                        <a:t>AES-256 </a:t>
                      </a:r>
                      <a:r>
                        <a:rPr lang="fr-FR" sz="1400" dirty="0" err="1"/>
                        <a:t>encryption</a:t>
                      </a:r>
                      <a:r>
                        <a:rPr lang="fr-FR" sz="1400" dirty="0"/>
                        <a:t>, OTP login, user consent </a:t>
                      </a:r>
                      <a:r>
                        <a:rPr lang="fr-FR" sz="1400" dirty="0" err="1"/>
                        <a:t>education</a:t>
                      </a:r>
                      <a:endParaRPr lang="fr-F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extLst>
                  <a:ext uri="{0D108BD9-81ED-4DB2-BD59-A6C34878D82A}">
                    <a16:rowId xmlns:a16="http://schemas.microsoft.com/office/drawing/2014/main" val="1153937272"/>
                  </a:ext>
                </a:extLst>
              </a:tr>
              <a:tr h="5003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Doctor Availability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Limited rural doctors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AI triage for filtering, slot booking and reminders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extLst>
                  <a:ext uri="{0D108BD9-81ED-4DB2-BD59-A6C34878D82A}">
                    <a16:rowId xmlns:a16="http://schemas.microsoft.com/office/drawing/2014/main" val="3073552088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Pharmacy &amp; Lab Integration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Inconsistent updates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 APIs, SMS-based sync, provider incentives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extLst>
                  <a:ext uri="{0D108BD9-81ED-4DB2-BD59-A6C34878D82A}">
                    <a16:rowId xmlns:a16="http://schemas.microsoft.com/office/drawing/2014/main" val="3680859340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AI Accuracy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Misclassification risk</a:t>
                      </a:r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Train on rural datasets, human review for flagged cases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835" marR="89835" marT="44918" marB="44918" anchor="ctr"/>
                </a:tc>
                <a:extLst>
                  <a:ext uri="{0D108BD9-81ED-4DB2-BD59-A6C34878D82A}">
                    <a16:rowId xmlns:a16="http://schemas.microsoft.com/office/drawing/2014/main" val="2525513833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35409E-280F-832F-BF18-A5D8B54C4A13}"/>
              </a:ext>
            </a:extLst>
          </p:cNvPr>
          <p:cNvCxnSpPr/>
          <p:nvPr/>
        </p:nvCxnSpPr>
        <p:spPr>
          <a:xfrm>
            <a:off x="3525520" y="1059580"/>
            <a:ext cx="0" cy="5351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599" y="48334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0" y="1260733"/>
            <a:ext cx="10264877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itchFamily="34" charset="0"/>
              </a:rPr>
              <a:t>Potential impact on the </a:t>
            </a: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itchFamily="34" charset="0"/>
              </a:rPr>
              <a:t>target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itchFamily="34" charset="0"/>
              </a:rPr>
              <a:t> audience: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Expanded Access to Care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Multilingual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support,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icon-based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navigation, and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SMS/USSD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make healthcare reachable </a:t>
            </a:r>
          </a:p>
          <a:p>
            <a:pPr lvl="1" algn="just"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for low-literacy users and those without smartphones.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Reliable and Timely Treatment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AI triage,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encrypted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health records, and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adaptive streaming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ensure </a:t>
            </a:r>
          </a:p>
          <a:p>
            <a:pPr lvl="1" algn="just"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smooth consultations and uninterrupted care—even in low-connectivity zones.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Efficient Care Coordination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Real-time medicine tracking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integrated lab booking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reduce delays, minimize travel, </a:t>
            </a:r>
          </a:p>
          <a:p>
            <a:pPr lvl="1" algn="just"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and improve treatment adherence.</a:t>
            </a:r>
          </a:p>
          <a:p>
            <a:pPr lvl="1" algn="just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itchFamily="34" charset="0"/>
              </a:rPr>
              <a:t>Benefits of the solution: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itchFamily="34" charset="0"/>
              </a:rPr>
              <a:t>Social benefits: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Improves healthcare access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underserved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low-literacy, and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remote populations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Promotes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inclusive care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through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multilingual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support and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voice-assisted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navigation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Empowers individuals with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offline tools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symptom checking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health record access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Reduces delays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diagnosis and treatment,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improving overall health outcomes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Economic Benefits: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Cuts down travel costs and time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by enabling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remote consultations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local medicine tracking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early intervention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reducing long-term healthcare expenses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Boosts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for clinics, pharmacies, and labs through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real-time coordination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Encourages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better resource utilization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reduces system overload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Environmental Benefits: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Lowers carbon footprint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minimizing unnecessary travel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for appointments and medicine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Promotes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digital health records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reducing paper usage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waste</a:t>
            </a:r>
            <a:endParaRPr lang="en-US" sz="1400" b="1" dirty="0">
              <a:solidFill>
                <a:prstClr val="black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SEHAT SYNC</a:t>
            </a:r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496562-84D5-84C9-8B03-035C2C1E5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541" y="2697038"/>
            <a:ext cx="2600632" cy="3646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88490" y="1446264"/>
            <a:ext cx="11843637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0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itchFamily="34" charset="0"/>
              </a:rPr>
              <a:t>Details / Links of the reference and research work: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IJSDR2508203.pdf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  <a:defRPr/>
            </a:pPr>
            <a:r>
              <a:rPr kumimoji="0" lang="en-IN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itchFamily="34" charset="0"/>
              </a:rPr>
              <a:t>Addresses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communication gaps in healthcare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caused by language barriers, especially in multilingual regions like India, Southeast Asia, and Africa.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Aims to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reduce misdiagnosis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improve patient engagement, and enhance treatment adherence by making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healthcare communication more inclusive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intelligent.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Frontiers | Bridging language barriers in healthcare: a patient-centric mobile app for multilingual health record access and sharing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healthcare accessibility and communication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enabling patients to access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share their health records in multiple languages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—especially useful when seeking care across borders.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Chatbot for Multilingual Healthcare Environment Using Bio-BERT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itchFamily="34" charset="0"/>
              </a:rPr>
              <a:t>Aims 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simplify healthcare communication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rural and underserved populations by using 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AI-powered chatbot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that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understands and responds in multiple languages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SEHAT SYNC</a:t>
            </a:r>
            <a:endParaRPr lang="en-IN" dirty="0"/>
          </a:p>
        </p:txBody>
      </p:sp>
      <p:pic>
        <p:nvPicPr>
          <p:cNvPr id="11" name="Picture 2" descr="https://www.sih.gov.in/img1/SIH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7962</TotalTime>
  <Words>1261</Words>
  <Application>Microsoft Office PowerPoint</Application>
  <PresentationFormat>Widescreen</PresentationFormat>
  <Paragraphs>170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ＭＳ Ｐゴシック</vt:lpstr>
      <vt:lpstr>Arial</vt:lpstr>
      <vt:lpstr>Calibri</vt:lpstr>
      <vt:lpstr>Courier New</vt:lpstr>
      <vt:lpstr>Garamond</vt:lpstr>
      <vt:lpstr>Times New Roman</vt:lpstr>
      <vt:lpstr>TradeGothic</vt:lpstr>
      <vt:lpstr>Wingdings</vt:lpstr>
      <vt:lpstr>Office Theme</vt:lpstr>
      <vt:lpstr>SMART INDIA HACKATHON 2025</vt:lpstr>
      <vt:lpstr> PROBLEM STATEMENT</vt:lpstr>
      <vt:lpstr> Telemedicine Access for Rural Healthcare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aizahvad160506@outlook.com</cp:lastModifiedBy>
  <cp:revision>530</cp:revision>
  <dcterms:created xsi:type="dcterms:W3CDTF">2013-12-12T18:46:50Z</dcterms:created>
  <dcterms:modified xsi:type="dcterms:W3CDTF">2025-09-09T08:17:40Z</dcterms:modified>
  <cp:category/>
</cp:coreProperties>
</file>